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</a:t>
            </a:r>
            <a:r>
              <a:rPr lang="nl-NL" dirty="0" smtClean="0"/>
              <a:t>3</a:t>
            </a:r>
          </a:p>
          <a:p>
            <a:r>
              <a:rPr lang="nl-NL" dirty="0" smtClean="0"/>
              <a:t>Vormen van methodische plannen en plannen bijstellen</a:t>
            </a:r>
            <a:r>
              <a:rPr lang="nl-NL" dirty="0" smtClean="0"/>
              <a:t> </a:t>
            </a:r>
            <a:r>
              <a:rPr lang="nl-NL" dirty="0" smtClean="0"/>
              <a:t>|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2018-2019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46" y="0"/>
            <a:ext cx="2841454" cy="40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Nabespreken opdrachten vorige keer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774" y="1481320"/>
            <a:ext cx="8596668" cy="3880773"/>
          </a:xfrm>
        </p:spPr>
        <p:txBody>
          <a:bodyPr/>
          <a:lstStyle/>
          <a:p>
            <a:r>
              <a:rPr lang="nl-NL" dirty="0" smtClean="0"/>
              <a:t>We bespreken eerst </a:t>
            </a:r>
            <a:r>
              <a:rPr lang="nl-NL" dirty="0"/>
              <a:t>de </a:t>
            </a:r>
            <a:r>
              <a:rPr lang="nl-NL" dirty="0" smtClean="0"/>
              <a:t>opdrachten van de eerste twee lessen na.</a:t>
            </a:r>
          </a:p>
          <a:p>
            <a:r>
              <a:rPr lang="nl-NL" dirty="0" smtClean="0"/>
              <a:t>Het ging om opdracht: </a:t>
            </a:r>
            <a:r>
              <a:rPr lang="nl-NL" dirty="0"/>
              <a:t>2, 3, 4, 5 en </a:t>
            </a:r>
            <a:r>
              <a:rPr lang="nl-NL" dirty="0" smtClean="0"/>
              <a:t>7 van thema 1 (boek </a:t>
            </a:r>
            <a:r>
              <a:rPr lang="nl-NL" dirty="0" err="1" smtClean="0"/>
              <a:t>Meth</a:t>
            </a:r>
            <a:r>
              <a:rPr lang="nl-NL" dirty="0" smtClean="0"/>
              <a:t>. en </a:t>
            </a:r>
            <a:r>
              <a:rPr lang="nl-NL" dirty="0" err="1" smtClean="0"/>
              <a:t>beg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2802120"/>
            <a:ext cx="4102961" cy="30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</p:spPr>
        <p:txBody>
          <a:bodyPr/>
          <a:lstStyle/>
          <a:p>
            <a:r>
              <a:rPr lang="nl-NL" dirty="0" smtClean="0"/>
              <a:t>Plan van aanpak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3880773"/>
          </a:xfrm>
        </p:spPr>
        <p:txBody>
          <a:bodyPr/>
          <a:lstStyle/>
          <a:p>
            <a:r>
              <a:rPr lang="nl-NL" dirty="0" err="1" smtClean="0"/>
              <a:t>PvA</a:t>
            </a:r>
            <a:r>
              <a:rPr lang="nl-NL" dirty="0" smtClean="0"/>
              <a:t>=voorbereiding, wat ga je doen om je doel te bereiken</a:t>
            </a:r>
          </a:p>
          <a:p>
            <a:r>
              <a:rPr lang="nl-NL" dirty="0" smtClean="0"/>
              <a:t>Je gebruikt de vijf W-vragen</a:t>
            </a:r>
          </a:p>
          <a:p>
            <a:r>
              <a:rPr lang="nl-NL" dirty="0" smtClean="0"/>
              <a:t>Dat is je geheugensteun om niets over het hoofd te zien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274145"/>
              </p:ext>
            </p:extLst>
          </p:nvPr>
        </p:nvGraphicFramePr>
        <p:xfrm>
          <a:off x="768774" y="270522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157">
                  <a:extLst>
                    <a:ext uri="{9D8B030D-6E8A-4147-A177-3AD203B41FA5}">
                      <a16:colId xmlns:a16="http://schemas.microsoft.com/office/drawing/2014/main" val="2625850564"/>
                    </a:ext>
                  </a:extLst>
                </a:gridCol>
                <a:gridCol w="6832843">
                  <a:extLst>
                    <a:ext uri="{9D8B030D-6E8A-4147-A177-3AD203B41FA5}">
                      <a16:colId xmlns:a16="http://schemas.microsoft.com/office/drawing/2014/main" val="534521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Met wie,</a:t>
                      </a:r>
                      <a:r>
                        <a:rPr lang="nl-NL" baseline="0" dirty="0" smtClean="0"/>
                        <a:t> welke begeleider en wie is de doelgroep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1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Wat ga je doen / welke activiteit?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556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 vindt de activiteit plaats?</a:t>
                      </a:r>
                      <a:r>
                        <a:rPr lang="nl-NL" baseline="0" dirty="0" smtClean="0"/>
                        <a:t> Welke ruimte?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2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Wanneer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 welk(e) moment(en)</a:t>
                      </a:r>
                      <a:r>
                        <a:rPr lang="nl-NL" baseline="0" dirty="0" smtClean="0"/>
                        <a:t> voer je de activiteit uit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2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Waarmee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Welke materialen gebruik je daarbij?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07277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063" y="-41775"/>
            <a:ext cx="3034937" cy="30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008" y="3308664"/>
            <a:ext cx="3918992" cy="20348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 smtClean="0"/>
              <a:t>Plan van aanpak toepassen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355771"/>
          </a:xfrm>
        </p:spPr>
        <p:txBody>
          <a:bodyPr/>
          <a:lstStyle/>
          <a:p>
            <a:r>
              <a:rPr lang="nl-NL" dirty="0" smtClean="0"/>
              <a:t>Plan van aanpak ter voorbereiding op een groepsactiviteit:</a:t>
            </a:r>
          </a:p>
          <a:p>
            <a:r>
              <a:rPr lang="nl-NL" dirty="0" smtClean="0"/>
              <a:t>Kookactiviteit is veeleisende activiteit, bereid dit goed voor</a:t>
            </a:r>
          </a:p>
          <a:p>
            <a:r>
              <a:rPr lang="nl-NL" dirty="0" smtClean="0"/>
              <a:t>Je wilt pannenkoeken bakken met de cliënten </a:t>
            </a:r>
          </a:p>
          <a:p>
            <a:r>
              <a:rPr lang="nl-NL" dirty="0" smtClean="0"/>
              <a:t>Ineens kom je erachter dat er geen eieren zijn terwijl je met de cliëntgroep pannenkoeken wilt bakken.</a:t>
            </a:r>
          </a:p>
          <a:p>
            <a:r>
              <a:rPr lang="nl-NL" dirty="0" smtClean="0"/>
              <a:t>Sneu als dat niet is voorbereid, een beslagkom met melk en meel maar zonder eieren is natuurlijk het laatste wat je wilt</a:t>
            </a:r>
          </a:p>
          <a:p>
            <a:r>
              <a:rPr lang="nl-NL" dirty="0" smtClean="0"/>
              <a:t>Daarom dus: methodisch werken via een goed plan van aanpak met de vijf keer w-formule.</a:t>
            </a:r>
          </a:p>
          <a:p>
            <a:r>
              <a:rPr lang="nl-NL" dirty="0" smtClean="0"/>
              <a:t>Welk </a:t>
            </a:r>
            <a:r>
              <a:rPr lang="nl-NL" u="sng" dirty="0" smtClean="0"/>
              <a:t>w-woord</a:t>
            </a:r>
            <a:r>
              <a:rPr lang="nl-NL" dirty="0" smtClean="0"/>
              <a:t> had voorbereid moeten worden om het probleem met het pannenkoekenbeslag te voorkomen?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1" y="0"/>
            <a:ext cx="3178629" cy="33086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050" y="53435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nl-NL" dirty="0" smtClean="0"/>
              <a:t>Plan van aanpak voor individuele cliënt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1504"/>
            <a:ext cx="8596668" cy="3880773"/>
          </a:xfrm>
        </p:spPr>
        <p:txBody>
          <a:bodyPr/>
          <a:lstStyle/>
          <a:p>
            <a:r>
              <a:rPr lang="nl-NL" dirty="0" smtClean="0"/>
              <a:t>Je hebt het plan opgevat om een gesprek met een cliënt te voeren</a:t>
            </a:r>
          </a:p>
          <a:p>
            <a:r>
              <a:rPr lang="nl-NL" dirty="0" smtClean="0"/>
              <a:t>Je hebt geen gespreksruimte gereserveerd en alle ruimten zitten vol…</a:t>
            </a:r>
          </a:p>
          <a:p>
            <a:r>
              <a:rPr lang="nl-NL" dirty="0" smtClean="0"/>
              <a:t>Je loopt met cliënt van de ene gang naar de andere</a:t>
            </a:r>
          </a:p>
          <a:p>
            <a:r>
              <a:rPr lang="nl-NL" dirty="0" smtClean="0"/>
              <a:t>De cliënt wordt steeds chagrijniger; hij had al geen zin in het gesprek en nu moet hij ook nog met jou mee op zoek naar een geschikte plek</a:t>
            </a:r>
          </a:p>
          <a:p>
            <a:r>
              <a:rPr lang="nl-NL" dirty="0" smtClean="0"/>
              <a:t>Welke twee W-woorden zijn bij deze situatie niet voorbereid?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74" y="3652627"/>
            <a:ext cx="4388440" cy="31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 smtClean="0"/>
              <a:t>Werkplan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33127"/>
            <a:ext cx="10334655" cy="388077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Werkplan=puntenlijst met vaste punten die je doorloopt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om een activiteit uit te voeren</a:t>
            </a:r>
          </a:p>
          <a:p>
            <a:r>
              <a:rPr lang="nl-NL" dirty="0" smtClean="0"/>
              <a:t>Voor terugkerende taken gebruik je altijd een werkplan </a:t>
            </a:r>
          </a:p>
          <a:p>
            <a:r>
              <a:rPr lang="nl-NL" dirty="0" smtClean="0"/>
              <a:t>Denk aan:</a:t>
            </a:r>
          </a:p>
          <a:p>
            <a:pPr>
              <a:buFontTx/>
              <a:buChar char="-"/>
            </a:pPr>
            <a:r>
              <a:rPr lang="nl-NL" dirty="0" smtClean="0"/>
              <a:t>de volgorde bij het douchen van een cliënt</a:t>
            </a:r>
          </a:p>
          <a:p>
            <a:pPr>
              <a:buFontTx/>
              <a:buChar char="-"/>
            </a:pPr>
            <a:r>
              <a:rPr lang="nl-NL" dirty="0" smtClean="0"/>
              <a:t>het checken van de inhoud van een verbandtrommel</a:t>
            </a:r>
          </a:p>
          <a:p>
            <a:pPr>
              <a:buFontTx/>
              <a:buChar char="-"/>
            </a:pPr>
            <a:r>
              <a:rPr lang="nl-NL" dirty="0" smtClean="0"/>
              <a:t>checken van de houdbaarheid van producten in koelkast</a:t>
            </a:r>
          </a:p>
          <a:p>
            <a:r>
              <a:rPr lang="nl-NL" dirty="0" smtClean="0"/>
              <a:t>In het werkplan staan:</a:t>
            </a:r>
          </a:p>
          <a:p>
            <a:pPr>
              <a:buFontTx/>
              <a:buChar char="-"/>
            </a:pPr>
            <a:r>
              <a:rPr lang="nl-NL" dirty="0" smtClean="0"/>
              <a:t>De werkzaamheden in de juiste volgorde</a:t>
            </a:r>
          </a:p>
          <a:p>
            <a:pPr>
              <a:buFontTx/>
              <a:buChar char="-"/>
            </a:pPr>
            <a:r>
              <a:rPr lang="nl-NL" dirty="0" smtClean="0"/>
              <a:t>Eventuele benodigdheden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78" y="3095897"/>
            <a:ext cx="4061250" cy="37649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618" y="-910047"/>
            <a:ext cx="5341257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Methodiek en begeleiden</a:t>
            </a:r>
          </a:p>
          <a:p>
            <a:r>
              <a:rPr lang="nl-NL" dirty="0" smtClean="0"/>
              <a:t>Naar VW thema </a:t>
            </a:r>
            <a:r>
              <a:rPr lang="nl-NL" dirty="0" smtClean="0"/>
              <a:t>2</a:t>
            </a:r>
            <a:endParaRPr lang="nl-NL" dirty="0" smtClean="0"/>
          </a:p>
          <a:p>
            <a:r>
              <a:rPr lang="nl-NL" dirty="0" smtClean="0"/>
              <a:t>Maak opdracht </a:t>
            </a:r>
            <a:r>
              <a:rPr lang="nl-NL" dirty="0" smtClean="0"/>
              <a:t>2, 3, 4 en 6 individueel</a:t>
            </a:r>
            <a:r>
              <a:rPr lang="nl-NL" dirty="0" smtClean="0"/>
              <a:t>, samen overleggen is </a:t>
            </a:r>
            <a:r>
              <a:rPr lang="nl-NL" dirty="0" smtClean="0"/>
              <a:t>prima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dirty="0" smtClean="0"/>
              <a:t>(</a:t>
            </a:r>
            <a:r>
              <a:rPr lang="nl-NL" dirty="0" err="1" smtClean="0"/>
              <a:t>Opdr</a:t>
            </a:r>
            <a:r>
              <a:rPr lang="nl-NL" dirty="0" smtClean="0"/>
              <a:t> 6 is in tweeta</a:t>
            </a:r>
            <a:r>
              <a:rPr lang="nl-NL" dirty="0" smtClean="0"/>
              <a:t>llen)</a:t>
            </a:r>
            <a:endParaRPr lang="nl-NL" dirty="0" smtClean="0"/>
          </a:p>
          <a:p>
            <a:r>
              <a:rPr lang="nl-NL" dirty="0" smtClean="0"/>
              <a:t>Sla je opdrachten goed op in je pc, is aan het eind LP 5 je bewijs van inzet en voorwaarde om de toets te kunnen halen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Opdr</a:t>
            </a:r>
            <a:r>
              <a:rPr lang="nl-NL" dirty="0" smtClean="0"/>
              <a:t> 6 gaan jullie aan het eind van de les aan de klas presenteren</a:t>
            </a:r>
            <a:endParaRPr lang="nl-NL" dirty="0" smtClean="0"/>
          </a:p>
          <a:p>
            <a:r>
              <a:rPr lang="nl-NL" dirty="0" smtClean="0"/>
              <a:t>Volgende week bespreken </a:t>
            </a:r>
            <a:r>
              <a:rPr lang="nl-NL" dirty="0" smtClean="0"/>
              <a:t>we de </a:t>
            </a:r>
            <a:r>
              <a:rPr lang="nl-NL" dirty="0" smtClean="0"/>
              <a:t>rest van de opdrachten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470</Words>
  <Application>Microsoft Office PowerPoint</Application>
  <PresentationFormat>Breedbeeld</PresentationFormat>
  <Paragraphs>56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Begeleidingsplannen</vt:lpstr>
      <vt:lpstr>Nabespreken opdrachten vorige keer</vt:lpstr>
      <vt:lpstr>Plan van aanpak maken</vt:lpstr>
      <vt:lpstr>Plan van aanpak toepassen</vt:lpstr>
      <vt:lpstr>Plan van aanpak voor individuele cliënt</vt:lpstr>
      <vt:lpstr>Werkplan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Begeleidingsplannen</dc:title>
  <dc:creator>Simon Poelman</dc:creator>
  <cp:lastModifiedBy>Simon Poelman</cp:lastModifiedBy>
  <cp:revision>7</cp:revision>
  <dcterms:created xsi:type="dcterms:W3CDTF">2018-09-25T18:32:24Z</dcterms:created>
  <dcterms:modified xsi:type="dcterms:W3CDTF">2018-09-25T19:29:04Z</dcterms:modified>
</cp:coreProperties>
</file>